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78" r:id="rId4"/>
    <p:sldId id="257" r:id="rId5"/>
    <p:sldId id="258" r:id="rId6"/>
    <p:sldId id="263" r:id="rId7"/>
    <p:sldId id="280" r:id="rId8"/>
    <p:sldId id="259" r:id="rId9"/>
    <p:sldId id="268" r:id="rId10"/>
    <p:sldId id="266" r:id="rId11"/>
    <p:sldId id="265" r:id="rId12"/>
    <p:sldId id="286" r:id="rId13"/>
    <p:sldId id="287" r:id="rId14"/>
    <p:sldId id="288" r:id="rId15"/>
    <p:sldId id="267" r:id="rId16"/>
    <p:sldId id="284" r:id="rId17"/>
    <p:sldId id="270" r:id="rId18"/>
    <p:sldId id="281" r:id="rId19"/>
    <p:sldId id="269" r:id="rId20"/>
    <p:sldId id="272" r:id="rId21"/>
    <p:sldId id="273" r:id="rId22"/>
    <p:sldId id="277" r:id="rId23"/>
    <p:sldId id="274" r:id="rId24"/>
    <p:sldId id="275" r:id="rId25"/>
    <p:sldId id="271" r:id="rId26"/>
    <p:sldId id="282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7547C-F463-D842-AB72-1AE139FB3CB6}" type="datetimeFigureOut">
              <a:rPr kumimoji="1" lang="zh-CN" altLang="en-US" smtClean="0"/>
              <a:t>2018/11/17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E0713-C11D-7C4B-BF8B-0FE6CD7CEE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89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0713-C11D-7C4B-BF8B-0FE6CD7CEE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50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nk.jianshu.com/?t=https%3A%2F%2Fgithub.com%2Fzhangzhao4444%2FFastmonke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1/wd/hub/monke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emonzhulixin/iOS-monkey.gi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sz="6000" dirty="0" smtClean="0"/>
              <a:t>Fast</a:t>
            </a:r>
            <a:r>
              <a:rPr kumimoji="1" lang="zh-CN" altLang="en-US" sz="6000" dirty="0" smtClean="0"/>
              <a:t> </a:t>
            </a:r>
            <a:r>
              <a:rPr kumimoji="1" lang="en-US" altLang="zh-CN" sz="6000" dirty="0" smtClean="0"/>
              <a:t>Monkey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 smtClean="0"/>
              <a:t>环境</a:t>
            </a:r>
            <a:r>
              <a:rPr lang="zh-CN" altLang="en-US" sz="2800" b="1" dirty="0"/>
              <a:t>搭建及部署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5955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下载</a:t>
            </a:r>
            <a:r>
              <a:rPr lang="zh-CN" altLang="en-US" b="1" dirty="0" smtClean="0">
                <a:solidFill>
                  <a:schemeClr val="bg1"/>
                </a:solidFill>
              </a:rPr>
              <a:t>工程依赖包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solidFill>
                  <a:schemeClr val="bg1"/>
                </a:solidFill>
              </a:rPr>
              <a:t>   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cd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Users/</a:t>
            </a:r>
            <a:r>
              <a:rPr lang="en-US" altLang="zh-CN" dirty="0" err="1" smtClean="0">
                <a:solidFill>
                  <a:schemeClr val="bg1"/>
                </a:solidFill>
              </a:rPr>
              <a:t>xxxxx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-master</a:t>
            </a:r>
          </a:p>
          <a:p>
            <a:pPr marL="0" indent="0">
              <a:buNone/>
            </a:pPr>
            <a:r>
              <a:rPr lang="zh-CN" altLang="en-US" i="1" dirty="0" smtClean="0">
                <a:solidFill>
                  <a:schemeClr val="bg1"/>
                </a:solidFill>
              </a:rPr>
              <a:t>   </a:t>
            </a:r>
            <a:r>
              <a:rPr lang="en-US" altLang="zh-CN" i="1" dirty="0" err="1" smtClean="0">
                <a:solidFill>
                  <a:schemeClr val="bg1"/>
                </a:solidFill>
              </a:rPr>
              <a:t>carthage</a:t>
            </a:r>
            <a:r>
              <a:rPr lang="en-US" altLang="zh-CN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>
                <a:solidFill>
                  <a:schemeClr val="bg1"/>
                </a:solidFill>
              </a:rPr>
              <a:t>update --</a:t>
            </a:r>
            <a:r>
              <a:rPr lang="en-US" altLang="zh-CN" i="1" dirty="0" smtClean="0">
                <a:solidFill>
                  <a:schemeClr val="bg1"/>
                </a:solidFill>
              </a:rPr>
              <a:t>no-use-binaries</a:t>
            </a:r>
          </a:p>
          <a:p>
            <a:endParaRPr kumimoji="1" lang="en-US" altLang="zh-CN" b="1" i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805742"/>
            <a:ext cx="10058400" cy="26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配置</a:t>
            </a:r>
            <a:r>
              <a:rPr lang="en-US" altLang="zh-CN" b="1" dirty="0" err="1">
                <a:solidFill>
                  <a:schemeClr val="bg1"/>
                </a:solidFill>
              </a:rPr>
              <a:t>XCTestWD.xcodeproj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1.Xcode</a:t>
            </a:r>
            <a:r>
              <a:rPr lang="zh-CN" altLang="en-US" dirty="0">
                <a:solidFill>
                  <a:schemeClr val="bg1"/>
                </a:solidFill>
              </a:rPr>
              <a:t>打开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XCTestWD.xcodeproj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2.XCTestWD-&gt;iOS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deployment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target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3.XCTestWD-&gt;General-&gt;Signing-&gt;Team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，设置开发者账号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</a:rPr>
              <a:t>.XCTestWDUITests-</a:t>
            </a:r>
            <a:r>
              <a:rPr lang="en-US" altLang="zh-CN" dirty="0">
                <a:solidFill>
                  <a:schemeClr val="bg1"/>
                </a:solidFill>
              </a:rPr>
              <a:t>&gt;General-&gt;</a:t>
            </a:r>
            <a:r>
              <a:rPr lang="en-US" altLang="zh-CN" dirty="0" smtClean="0">
                <a:solidFill>
                  <a:schemeClr val="bg1"/>
                </a:solidFill>
              </a:rPr>
              <a:t>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设置开发者账号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个人的</a:t>
            </a:r>
            <a:r>
              <a:rPr lang="en-US" altLang="zh-CN" dirty="0" smtClean="0">
                <a:solidFill>
                  <a:schemeClr val="bg1"/>
                </a:solidFill>
              </a:rPr>
              <a:t>Apple Id</a:t>
            </a:r>
            <a:r>
              <a:rPr lang="zh-CN" altLang="en-US" dirty="0" smtClean="0">
                <a:solidFill>
                  <a:schemeClr val="bg1"/>
                </a:solidFill>
              </a:rPr>
              <a:t>绑定到</a:t>
            </a:r>
            <a:r>
              <a:rPr lang="en-US" altLang="zh-CN" dirty="0" err="1" smtClean="0">
                <a:solidFill>
                  <a:schemeClr val="bg1"/>
                </a:solidFill>
              </a:rPr>
              <a:t>appleid@quvideo.com</a:t>
            </a:r>
            <a:r>
              <a:rPr lang="zh-CN" altLang="en-US" dirty="0" smtClean="0">
                <a:solidFill>
                  <a:schemeClr val="bg1"/>
                </a:solidFill>
              </a:rPr>
              <a:t>账号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0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9216"/>
            <a:ext cx="9613861" cy="3826973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-&gt;iOS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deployment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target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76" y="616030"/>
            <a:ext cx="8914784" cy="59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-&gt;General-&gt;Signing-&gt;Team</a:t>
            </a:r>
            <a:r>
              <a:rPr lang="zh-CN" altLang="en-US" dirty="0" smtClean="0">
                <a:solidFill>
                  <a:schemeClr val="bg1"/>
                </a:solidFill>
              </a:rPr>
              <a:t>，开发者账号设置  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70" y="51557"/>
            <a:ext cx="8695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321" y="490469"/>
            <a:ext cx="9613861" cy="1080938"/>
          </a:xfrm>
        </p:spPr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XCTestWDUITests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>
                <a:solidFill>
                  <a:schemeClr val="bg1"/>
                </a:solidFill>
              </a:rPr>
              <a:t>&gt;General-&gt;</a:t>
            </a:r>
            <a:r>
              <a:rPr lang="en-US" altLang="zh-CN" dirty="0" smtClean="0">
                <a:solidFill>
                  <a:schemeClr val="bg1"/>
                </a:solidFill>
              </a:rPr>
              <a:t>Signing-&gt;Team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0" y="392933"/>
            <a:ext cx="9626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nb-NO" b="1" dirty="0">
                <a:solidFill>
                  <a:schemeClr val="bg1"/>
                </a:solidFill>
              </a:rPr>
              <a:t>删掉</a:t>
            </a:r>
            <a:r>
              <a:rPr lang="nb-NO" altLang="zh-CN" b="1" dirty="0" err="1" smtClean="0">
                <a:solidFill>
                  <a:schemeClr val="bg1"/>
                </a:solidFill>
              </a:rPr>
              <a:t>XCTestWD</a:t>
            </a:r>
            <a:r>
              <a:rPr lang="nb-NO" altLang="zh-CN" b="1" dirty="0" smtClean="0">
                <a:solidFill>
                  <a:schemeClr val="bg1"/>
                </a:solidFill>
              </a:rPr>
              <a:t>/</a:t>
            </a:r>
            <a:r>
              <a:rPr lang="nb-NO" altLang="zh-CN" b="1" dirty="0" err="1" smtClean="0">
                <a:solidFill>
                  <a:schemeClr val="bg1"/>
                </a:solidFill>
              </a:rPr>
              <a:t>XCTestWD-Bridging-Header.h</a:t>
            </a:r>
            <a:endParaRPr lang="nb-NO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 altLang="zh-CN" dirty="0">
                <a:solidFill>
                  <a:schemeClr val="bg1"/>
                </a:solidFill>
              </a:rPr>
              <a:t> </a:t>
            </a:r>
            <a:r>
              <a:rPr lang="nb-NO" altLang="zh-CN" dirty="0" smtClean="0">
                <a:solidFill>
                  <a:schemeClr val="bg1"/>
                </a:solidFill>
              </a:rPr>
              <a:t> 1.XCTestWD-</a:t>
            </a:r>
            <a:r>
              <a:rPr lang="nb-NO" altLang="zh-CN" dirty="0">
                <a:solidFill>
                  <a:schemeClr val="bg1"/>
                </a:solidFill>
              </a:rPr>
              <a:t>&gt;</a:t>
            </a:r>
            <a:r>
              <a:rPr lang="nb-NO" altLang="zh-CN" dirty="0" err="1">
                <a:solidFill>
                  <a:schemeClr val="bg1"/>
                </a:solidFill>
              </a:rPr>
              <a:t>Build</a:t>
            </a:r>
            <a:r>
              <a:rPr lang="nb-NO" altLang="zh-CN" dirty="0">
                <a:solidFill>
                  <a:schemeClr val="bg1"/>
                </a:solidFill>
              </a:rPr>
              <a:t> Setting-&gt;Header </a:t>
            </a:r>
            <a:r>
              <a:rPr lang="nb-NO" altLang="zh-CN" dirty="0" err="1">
                <a:solidFill>
                  <a:schemeClr val="bg1"/>
                </a:solidFill>
              </a:rPr>
              <a:t>Search</a:t>
            </a:r>
            <a:r>
              <a:rPr lang="nb-NO" altLang="zh-CN" dirty="0">
                <a:solidFill>
                  <a:schemeClr val="bg1"/>
                </a:solidFill>
              </a:rPr>
              <a:t> </a:t>
            </a:r>
            <a:r>
              <a:rPr lang="nb-NO" altLang="zh-CN" dirty="0" err="1" smtClean="0">
                <a:solidFill>
                  <a:schemeClr val="bg1"/>
                </a:solidFill>
              </a:rPr>
              <a:t>Paths</a:t>
            </a:r>
            <a:endParaRPr lang="nb-NO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b-NO" altLang="zh-CN" dirty="0" smtClean="0">
                <a:solidFill>
                  <a:schemeClr val="bg1"/>
                </a:solidFill>
              </a:rPr>
              <a:t>  2.XCTestWD-</a:t>
            </a:r>
            <a:r>
              <a:rPr lang="nb-NO" altLang="zh-CN" dirty="0">
                <a:solidFill>
                  <a:schemeClr val="bg1"/>
                </a:solidFill>
              </a:rPr>
              <a:t>&gt;</a:t>
            </a:r>
            <a:r>
              <a:rPr lang="nb-NO" altLang="zh-CN" dirty="0" err="1">
                <a:solidFill>
                  <a:schemeClr val="bg1"/>
                </a:solidFill>
              </a:rPr>
              <a:t>Build</a:t>
            </a:r>
            <a:r>
              <a:rPr lang="nb-NO" altLang="zh-CN" dirty="0">
                <a:solidFill>
                  <a:schemeClr val="bg1"/>
                </a:solidFill>
              </a:rPr>
              <a:t> Setting-&gt;</a:t>
            </a:r>
            <a:r>
              <a:rPr lang="nb-NO" altLang="zh-CN" dirty="0" err="1">
                <a:solidFill>
                  <a:schemeClr val="bg1"/>
                </a:solidFill>
              </a:rPr>
              <a:t>Objective</a:t>
            </a:r>
            <a:r>
              <a:rPr lang="nb-NO" altLang="zh-CN" dirty="0">
                <a:solidFill>
                  <a:schemeClr val="bg1"/>
                </a:solidFill>
              </a:rPr>
              <a:t>-C </a:t>
            </a:r>
            <a:r>
              <a:rPr lang="nb-NO" altLang="zh-CN" dirty="0" err="1" smtClean="0">
                <a:solidFill>
                  <a:schemeClr val="bg1"/>
                </a:solidFill>
              </a:rPr>
              <a:t>Bridging</a:t>
            </a:r>
            <a:r>
              <a:rPr lang="nb-NO" altLang="zh-CN" dirty="0" smtClean="0">
                <a:solidFill>
                  <a:schemeClr val="bg1"/>
                </a:solidFill>
              </a:rPr>
              <a:t> Header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2" y="951703"/>
            <a:ext cx="10284473" cy="52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Swift </a:t>
            </a:r>
            <a:r>
              <a:rPr lang="zh-CN" altLang="en-US" b="1" dirty="0" smtClean="0">
                <a:solidFill>
                  <a:schemeClr val="bg1"/>
                </a:solidFill>
              </a:rPr>
              <a:t>版本设置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4" y="0"/>
            <a:ext cx="9578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r>
              <a:rPr lang="en-US" altLang="zh-CN" b="1" dirty="0" err="1">
                <a:solidFill>
                  <a:schemeClr val="bg1"/>
                </a:solidFill>
              </a:rPr>
              <a:t>XCTestWDApplication.h</a:t>
            </a:r>
            <a:r>
              <a:rPr lang="zh-CN" altLang="en-US" b="1" dirty="0">
                <a:solidFill>
                  <a:schemeClr val="bg1"/>
                </a:solidFill>
              </a:rPr>
              <a:t>与</a:t>
            </a:r>
            <a:r>
              <a:rPr lang="en-US" altLang="zh-CN" b="1" dirty="0" err="1">
                <a:solidFill>
                  <a:schemeClr val="bg1"/>
                </a:solidFill>
              </a:rPr>
              <a:t>XCTestWDApplication.m</a:t>
            </a:r>
            <a:r>
              <a:rPr lang="zh-CN" altLang="en-US" b="1" dirty="0">
                <a:solidFill>
                  <a:schemeClr val="bg1"/>
                </a:solidFill>
              </a:rPr>
              <a:t>文件到</a:t>
            </a:r>
            <a:r>
              <a:rPr lang="en-US" altLang="zh-CN" b="1" dirty="0" err="1" smtClean="0">
                <a:solidFill>
                  <a:schemeClr val="bg1"/>
                </a:solidFill>
              </a:rPr>
              <a:t>PrivateHeaders</a:t>
            </a:r>
            <a:r>
              <a:rPr lang="zh-CN" altLang="en-US" b="1" dirty="0" smtClean="0">
                <a:solidFill>
                  <a:schemeClr val="bg1"/>
                </a:solidFill>
              </a:rPr>
              <a:t>目录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18" y="508000"/>
            <a:ext cx="9486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zh-CN" sz="6000" dirty="0" err="1"/>
              <a:t>Monkey</a:t>
            </a:r>
            <a:r>
              <a:rPr lang="zh-CN" altLang="en-US" sz="6000" dirty="0"/>
              <a:t> </a:t>
            </a:r>
            <a:r>
              <a:rPr lang="zh-CN" altLang="nl-NL" sz="6000" dirty="0"/>
              <a:t>配置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354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 smtClean="0"/>
              <a:t>Monkey</a:t>
            </a:r>
            <a:r>
              <a:rPr lang="zh-CN" altLang="en-US" dirty="0" smtClean="0"/>
              <a:t> </a:t>
            </a:r>
            <a:r>
              <a:rPr lang="zh-CN" altLang="nl-NL" dirty="0" smtClean="0"/>
              <a:t>配置</a:t>
            </a:r>
            <a:endParaRPr lang="nl-NL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添加</a:t>
            </a:r>
            <a:r>
              <a:rPr lang="en-US" altLang="zh-CN" b="1" dirty="0" err="1">
                <a:solidFill>
                  <a:schemeClr val="bg1"/>
                </a:solidFill>
              </a:rPr>
              <a:t>XCTestWDMonkey.swfit</a:t>
            </a:r>
            <a:r>
              <a:rPr lang="zh-CN" altLang="en-US" b="1" dirty="0">
                <a:solidFill>
                  <a:schemeClr val="bg1"/>
                </a:solidFill>
              </a:rPr>
              <a:t>到</a:t>
            </a:r>
            <a:r>
              <a:rPr lang="en-US" altLang="zh-CN" b="1" dirty="0">
                <a:solidFill>
                  <a:schemeClr val="bg1"/>
                </a:solidFill>
              </a:rPr>
              <a:t>Server</a:t>
            </a:r>
            <a:r>
              <a:rPr lang="zh-CN" altLang="en-US" b="1" dirty="0">
                <a:solidFill>
                  <a:schemeClr val="bg1"/>
                </a:solidFill>
              </a:rPr>
              <a:t>目录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983624"/>
            <a:ext cx="5499100" cy="356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25" y="1305889"/>
            <a:ext cx="8296527" cy="33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Fast Monkey</a:t>
            </a:r>
            <a:r>
              <a:rPr lang="zh-CN" altLang="en-US" b="1" dirty="0"/>
              <a:t>介绍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err="1" smtClean="0">
                <a:solidFill>
                  <a:schemeClr val="bg1"/>
                </a:solidFill>
              </a:rPr>
              <a:t>testerhome</a:t>
            </a:r>
            <a:r>
              <a:rPr lang="en-US" altLang="zh-CN" dirty="0" smtClean="0">
                <a:solidFill>
                  <a:schemeClr val="bg1"/>
                </a:solidFill>
              </a:rPr>
              <a:t> (@ </a:t>
            </a:r>
            <a:r>
              <a:rPr lang="en-US" altLang="zh-CN" dirty="0" err="1" smtClean="0">
                <a:solidFill>
                  <a:schemeClr val="bg1"/>
                </a:solidFill>
              </a:rPr>
              <a:t>zhangzhao_lenovo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2017</a:t>
            </a:r>
            <a:r>
              <a:rPr lang="zh-CN" altLang="en-US" dirty="0" smtClean="0">
                <a:solidFill>
                  <a:schemeClr val="bg1"/>
                </a:solidFill>
              </a:rPr>
              <a:t>年开源</a:t>
            </a:r>
            <a:r>
              <a:rPr lang="zh-CN" altLang="en-US" dirty="0">
                <a:solidFill>
                  <a:schemeClr val="bg1"/>
                </a:solidFill>
              </a:rPr>
              <a:t>的一款</a:t>
            </a:r>
            <a:r>
              <a:rPr lang="en-US" altLang="zh-CN" dirty="0">
                <a:solidFill>
                  <a:schemeClr val="bg1"/>
                </a:solidFill>
              </a:rPr>
              <a:t>iOS</a:t>
            </a:r>
            <a:r>
              <a:rPr lang="zh-CN" altLang="en-US" dirty="0" smtClean="0">
                <a:solidFill>
                  <a:schemeClr val="bg1"/>
                </a:solidFill>
              </a:rPr>
              <a:t>应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Monkey</a:t>
            </a:r>
            <a:r>
              <a:rPr lang="zh-CN" altLang="en-US" dirty="0">
                <a:solidFill>
                  <a:schemeClr val="bg1"/>
                </a:solidFill>
              </a:rPr>
              <a:t>测试工具，基于 </a:t>
            </a:r>
            <a:r>
              <a:rPr lang="en-US" altLang="zh-CN" dirty="0" err="1">
                <a:solidFill>
                  <a:schemeClr val="bg1"/>
                </a:solidFill>
              </a:rPr>
              <a:t>XCTestWD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swiftmonkey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二次开发，实现</a:t>
            </a:r>
            <a:r>
              <a:rPr lang="zh-CN" altLang="en-US" dirty="0" smtClean="0">
                <a:solidFill>
                  <a:schemeClr val="bg1"/>
                </a:solidFill>
              </a:rPr>
              <a:t>无需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r>
              <a:rPr lang="zh-CN" altLang="en-US" dirty="0" smtClean="0">
                <a:solidFill>
                  <a:schemeClr val="bg1"/>
                </a:solidFill>
              </a:rPr>
              <a:t>插</a:t>
            </a:r>
            <a:r>
              <a:rPr lang="zh-CN" altLang="en-US" dirty="0">
                <a:solidFill>
                  <a:schemeClr val="bg1"/>
                </a:solidFill>
              </a:rPr>
              <a:t>桩的 </a:t>
            </a:r>
            <a:r>
              <a:rPr lang="en-US" altLang="zh-CN" dirty="0">
                <a:solidFill>
                  <a:schemeClr val="bg1"/>
                </a:solidFill>
              </a:rPr>
              <a:t>iOS monkey </a:t>
            </a:r>
            <a:r>
              <a:rPr lang="zh-CN" altLang="en-US" dirty="0">
                <a:solidFill>
                  <a:schemeClr val="bg1"/>
                </a:solidFill>
              </a:rPr>
              <a:t>自动化</a:t>
            </a:r>
            <a:r>
              <a:rPr lang="zh-CN" altLang="en-US" dirty="0" smtClean="0">
                <a:solidFill>
                  <a:schemeClr val="bg1"/>
                </a:solidFill>
              </a:rPr>
              <a:t>工具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优点</a:t>
            </a:r>
            <a:r>
              <a:rPr lang="zh-CN" altLang="en-US" dirty="0">
                <a:solidFill>
                  <a:schemeClr val="bg1"/>
                </a:solidFill>
              </a:rPr>
              <a:t>如下：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1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无需插</a:t>
            </a:r>
            <a:r>
              <a:rPr lang="zh-CN" altLang="en-US" dirty="0" smtClean="0">
                <a:solidFill>
                  <a:schemeClr val="bg1"/>
                </a:solidFill>
              </a:rPr>
              <a:t>桩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2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b="1" dirty="0">
                <a:solidFill>
                  <a:schemeClr val="bg1"/>
                </a:solidFill>
              </a:rPr>
              <a:t>高效率</a:t>
            </a:r>
            <a:r>
              <a:rPr lang="zh-CN" altLang="en-US" dirty="0">
                <a:solidFill>
                  <a:schemeClr val="bg1"/>
                </a:solidFill>
              </a:rPr>
              <a:t>，每秒</a:t>
            </a:r>
            <a:r>
              <a:rPr lang="en-US" altLang="zh-CN" dirty="0">
                <a:solidFill>
                  <a:schemeClr val="bg1"/>
                </a:solidFill>
              </a:rPr>
              <a:t>4-5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 smtClean="0">
                <a:solidFill>
                  <a:schemeClr val="bg1"/>
                </a:solidFill>
              </a:rPr>
              <a:t>action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3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轻量极</a:t>
            </a:r>
            <a:r>
              <a:rPr lang="zh-CN" altLang="en-US" dirty="0" smtClean="0">
                <a:solidFill>
                  <a:schemeClr val="bg1"/>
                </a:solidFill>
              </a:rPr>
              <a:t>简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Arial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项目</a:t>
            </a:r>
            <a:r>
              <a:rPr lang="zh-CN" altLang="en-US" dirty="0">
                <a:solidFill>
                  <a:schemeClr val="bg1"/>
                </a:solidFill>
              </a:rPr>
              <a:t>开源地址：</a:t>
            </a:r>
            <a:r>
              <a:rPr lang="en-US" altLang="zh-CN" dirty="0">
                <a:hlinkClick r:id="rId2"/>
              </a:rPr>
              <a:t>https://github.com/zhangzhao4444/Fastmonkey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98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/>
              <a:t>Monkey</a:t>
            </a:r>
            <a:r>
              <a:rPr lang="zh-CN" altLang="en-US" dirty="0"/>
              <a:t> </a:t>
            </a:r>
            <a:r>
              <a:rPr lang="zh-CN" altLang="nl-NL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</a:rPr>
              <a:t>bundleID</a:t>
            </a:r>
            <a:r>
              <a:rPr lang="zh-CN" altLang="en-US" b="1" dirty="0" smtClean="0">
                <a:solidFill>
                  <a:schemeClr val="bg1"/>
                </a:solidFill>
              </a:rPr>
              <a:t>配置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XCTestWDUITests</a:t>
            </a:r>
            <a:r>
              <a:rPr lang="en-US" altLang="zh-CN" dirty="0" smtClean="0">
                <a:solidFill>
                  <a:schemeClr val="bg1"/>
                </a:solidFill>
              </a:rPr>
              <a:t>-&gt;server-&gt;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XCTestWDMonkey.swift</a:t>
            </a:r>
            <a:r>
              <a:rPr lang="en-US" altLang="zh-CN" dirty="0" smtClean="0">
                <a:solidFill>
                  <a:schemeClr val="bg1"/>
                </a:solidFill>
              </a:rPr>
              <a:t> 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40" y="2120467"/>
            <a:ext cx="774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 err="1"/>
              <a:t>Monkey</a:t>
            </a:r>
            <a:r>
              <a:rPr lang="zh-CN" altLang="en-US" dirty="0"/>
              <a:t> </a:t>
            </a:r>
            <a:r>
              <a:rPr lang="zh-CN" altLang="nl-NL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Run</a:t>
            </a:r>
            <a:r>
              <a:rPr lang="zh-CN" altLang="en-US" b="1" dirty="0" smtClean="0">
                <a:solidFill>
                  <a:schemeClr val="bg1"/>
                </a:solidFill>
              </a:rPr>
              <a:t>参数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XCTestWDUITests</a:t>
            </a:r>
            <a:r>
              <a:rPr lang="en-US" altLang="zh-CN" dirty="0">
                <a:solidFill>
                  <a:schemeClr val="bg1"/>
                </a:solidFill>
              </a:rPr>
              <a:t>-&gt;server-&gt;controllers-&gt;</a:t>
            </a:r>
            <a:r>
              <a:rPr lang="en-US" altLang="zh-CN" dirty="0" err="1">
                <a:solidFill>
                  <a:schemeClr val="bg1"/>
                </a:solidFill>
              </a:rPr>
              <a:t>Monkey.swift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393527"/>
            <a:ext cx="10007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1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 smtClean="0"/>
              <a:t>执行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8599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39007"/>
            <a:ext cx="9613861" cy="389718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</a:t>
            </a:r>
            <a:r>
              <a:rPr lang="zh-CN" altLang="en-US" b="1" dirty="0" smtClean="0">
                <a:solidFill>
                  <a:schemeClr val="bg1"/>
                </a:solidFill>
              </a:rPr>
              <a:t>模式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1.</a:t>
            </a:r>
            <a:r>
              <a:rPr lang="zh-CN" altLang="pt-BR" sz="1600" dirty="0" smtClean="0">
                <a:solidFill>
                  <a:schemeClr val="bg1"/>
                </a:solidFill>
              </a:rPr>
              <a:t>打开</a:t>
            </a:r>
            <a:r>
              <a:rPr lang="zh-CN" altLang="pt-BR" sz="1600" dirty="0">
                <a:solidFill>
                  <a:schemeClr val="bg1"/>
                </a:solidFill>
              </a:rPr>
              <a:t>一个终端</a:t>
            </a:r>
            <a:r>
              <a:rPr lang="zh-CN" altLang="pt-BR" sz="1600" dirty="0" smtClean="0">
                <a:solidFill>
                  <a:schemeClr val="bg1"/>
                </a:solidFill>
              </a:rPr>
              <a:t>：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iproxy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8001 8001 serialid:5214866ccb9342f87f4c2aab093c25f7e252fd85</a:t>
            </a: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</a:rPr>
              <a:t>2.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Xcode</a:t>
            </a:r>
            <a:r>
              <a:rPr lang="zh-CN" altLang="pt-BR" sz="1600" dirty="0">
                <a:solidFill>
                  <a:schemeClr val="bg1"/>
                </a:solidFill>
              </a:rPr>
              <a:t>中选择</a:t>
            </a:r>
            <a:r>
              <a:rPr lang="pt-BR" altLang="zh-CN" sz="1600" dirty="0" err="1">
                <a:solidFill>
                  <a:schemeClr val="bg1"/>
                </a:solidFill>
              </a:rPr>
              <a:t>XCTestWDuitest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zh-CN" altLang="pt-BR" sz="1600" dirty="0">
                <a:solidFill>
                  <a:schemeClr val="bg1"/>
                </a:solidFill>
              </a:rPr>
              <a:t>你的测试设备，点击</a:t>
            </a:r>
            <a:r>
              <a:rPr lang="pt-BR" altLang="zh-CN" sz="1600" dirty="0" err="1">
                <a:solidFill>
                  <a:schemeClr val="bg1"/>
                </a:solidFill>
              </a:rPr>
              <a:t>product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pt-BR" altLang="zh-CN" sz="1600" dirty="0" err="1">
                <a:solidFill>
                  <a:schemeClr val="bg1"/>
                </a:solidFill>
              </a:rPr>
              <a:t>test</a:t>
            </a:r>
            <a:r>
              <a:rPr lang="zh-CN" altLang="pt-BR" sz="1600" dirty="0">
                <a:solidFill>
                  <a:schemeClr val="bg1"/>
                </a:solidFill>
              </a:rPr>
              <a:t>，控制台</a:t>
            </a:r>
            <a:r>
              <a:rPr lang="pt-BR" altLang="zh-CN" sz="1600" dirty="0">
                <a:solidFill>
                  <a:schemeClr val="bg1"/>
                </a:solidFill>
              </a:rPr>
              <a:t>log</a:t>
            </a:r>
            <a:r>
              <a:rPr lang="zh-CN" altLang="pt-BR" sz="1600" dirty="0">
                <a:solidFill>
                  <a:schemeClr val="bg1"/>
                </a:solidFill>
              </a:rPr>
              <a:t>里</a:t>
            </a:r>
            <a:r>
              <a:rPr lang="zh-CN" altLang="en-US" sz="1600" dirty="0">
                <a:solidFill>
                  <a:schemeClr val="bg1"/>
                </a:solidFill>
              </a:rPr>
              <a:t>输出</a:t>
            </a:r>
            <a:r>
              <a:rPr lang="pt-BR" altLang="zh-CN" sz="1600" dirty="0">
                <a:solidFill>
                  <a:schemeClr val="bg1"/>
                </a:solidFill>
              </a:rPr>
              <a:t> </a:t>
            </a:r>
            <a:r>
              <a:rPr lang="pt-BR" altLang="zh-CN" sz="1600" dirty="0" err="1">
                <a:solidFill>
                  <a:schemeClr val="bg1"/>
                </a:solidFill>
              </a:rPr>
              <a:t>XCTestWDSetup</a:t>
            </a:r>
            <a:r>
              <a:rPr lang="pt-BR" altLang="zh-CN" sz="1600" dirty="0">
                <a:solidFill>
                  <a:schemeClr val="bg1"/>
                </a:solidFill>
              </a:rPr>
              <a:t>-&gt;</a:t>
            </a:r>
            <a:r>
              <a:rPr lang="pt-BR" altLang="zh-CN" sz="1600" dirty="0" err="1">
                <a:solidFill>
                  <a:schemeClr val="bg1"/>
                </a:solidFill>
              </a:rPr>
              <a:t>http</a:t>
            </a:r>
            <a:r>
              <a:rPr lang="pt-BR" altLang="zh-CN" sz="1600" dirty="0">
                <a:solidFill>
                  <a:schemeClr val="bg1"/>
                </a:solidFill>
              </a:rPr>
              <a:t>://localhost:8001</a:t>
            </a:r>
            <a:r>
              <a:rPr lang="zh-CN" altLang="pt-BR" sz="1600" dirty="0">
                <a:solidFill>
                  <a:schemeClr val="bg1"/>
                </a:solidFill>
              </a:rPr>
              <a:t>，表示</a:t>
            </a:r>
            <a:r>
              <a:rPr lang="pt-BR" altLang="zh-CN" sz="1600" dirty="0" err="1">
                <a:solidFill>
                  <a:schemeClr val="bg1"/>
                </a:solidFill>
              </a:rPr>
              <a:t>xctestwd</a:t>
            </a:r>
            <a:r>
              <a:rPr lang="zh-CN" altLang="pt-BR" sz="1600" dirty="0">
                <a:solidFill>
                  <a:schemeClr val="bg1"/>
                </a:solidFill>
              </a:rPr>
              <a:t>服务启动成功</a:t>
            </a:r>
            <a:endParaRPr lang="pt-BR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</a:rPr>
              <a:t>3.</a:t>
            </a:r>
            <a:r>
              <a:rPr lang="zh-CN" altLang="pt-BR" sz="1600" dirty="0" smtClean="0">
                <a:solidFill>
                  <a:schemeClr val="bg1"/>
                </a:solidFill>
              </a:rPr>
              <a:t>再</a:t>
            </a:r>
            <a:r>
              <a:rPr lang="zh-CN" altLang="pt-BR" sz="1600" dirty="0">
                <a:solidFill>
                  <a:schemeClr val="bg1"/>
                </a:solidFill>
              </a:rPr>
              <a:t>打开一个终端：</a:t>
            </a:r>
          </a:p>
          <a:p>
            <a:pPr marL="0" indent="0">
              <a:buNone/>
            </a:pPr>
            <a:r>
              <a:rPr lang="pt-BR" altLang="zh-CN" sz="1600" dirty="0" err="1">
                <a:solidFill>
                  <a:schemeClr val="bg1"/>
                </a:solidFill>
              </a:rPr>
              <a:t>curl</a:t>
            </a:r>
            <a:r>
              <a:rPr lang="pt-BR" altLang="zh-CN" sz="1600" dirty="0">
                <a:solidFill>
                  <a:schemeClr val="bg1"/>
                </a:solidFill>
              </a:rPr>
              <a:t> -</a:t>
            </a:r>
            <a:r>
              <a:rPr lang="pt-BR" altLang="zh-CN" sz="1600" dirty="0" err="1">
                <a:solidFill>
                  <a:schemeClr val="bg1"/>
                </a:solidFill>
              </a:rPr>
              <a:t>X</a:t>
            </a:r>
            <a:r>
              <a:rPr lang="pt-BR" altLang="zh-CN" sz="1600" dirty="0">
                <a:solidFill>
                  <a:schemeClr val="bg1"/>
                </a:solidFill>
              </a:rPr>
              <a:t> POST -H "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Content-Type:application</a:t>
            </a:r>
            <a:r>
              <a:rPr lang="pt-BR" altLang="zh-CN" sz="1600" dirty="0" smtClean="0">
                <a:solidFill>
                  <a:schemeClr val="bg1"/>
                </a:solidFill>
              </a:rPr>
              <a:t>/</a:t>
            </a:r>
            <a:r>
              <a:rPr lang="pt-BR" altLang="zh-CN" sz="1600" dirty="0" err="1" smtClean="0">
                <a:solidFill>
                  <a:schemeClr val="bg1"/>
                </a:solidFill>
              </a:rPr>
              <a:t>json</a:t>
            </a:r>
            <a:r>
              <a:rPr lang="pt-BR" altLang="zh-CN" sz="1600" dirty="0">
                <a:solidFill>
                  <a:schemeClr val="bg1"/>
                </a:solidFill>
              </a:rPr>
              <a:t>"</a:t>
            </a:r>
            <a:r>
              <a:rPr lang="pt-BR" altLang="zh-CN" sz="1600" dirty="0" smtClean="0">
                <a:solidFill>
                  <a:schemeClr val="bg1"/>
                </a:solidFill>
              </a:rPr>
              <a:t> \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pt-BR" altLang="zh-CN" sz="1600" dirty="0" smtClean="0">
                <a:solidFill>
                  <a:schemeClr val="bg1"/>
                </a:solidFill>
              </a:rPr>
              <a:t>-</a:t>
            </a:r>
            <a:r>
              <a:rPr lang="pt-BR" altLang="zh-CN" sz="1600" dirty="0" err="1">
                <a:solidFill>
                  <a:schemeClr val="bg1"/>
                </a:solidFill>
              </a:rPr>
              <a:t>d</a:t>
            </a:r>
            <a:r>
              <a:rPr lang="pt-BR" altLang="zh-CN" sz="1600" dirty="0">
                <a:solidFill>
                  <a:schemeClr val="bg1"/>
                </a:solidFill>
              </a:rPr>
              <a:t> "{\"</a:t>
            </a:r>
            <a:r>
              <a:rPr lang="pt-BR" altLang="zh-CN" sz="1600" dirty="0" err="1">
                <a:solidFill>
                  <a:schemeClr val="bg1"/>
                </a:solidFill>
              </a:rPr>
              <a:t>desiredCapabilities</a:t>
            </a:r>
            <a:r>
              <a:rPr lang="pt-BR" altLang="zh-CN" sz="1600" dirty="0">
                <a:solidFill>
                  <a:schemeClr val="bg1"/>
                </a:solidFill>
              </a:rPr>
              <a:t>\":{\"</a:t>
            </a:r>
            <a:r>
              <a:rPr lang="pt-BR" altLang="zh-CN" sz="1600" dirty="0" err="1">
                <a:solidFill>
                  <a:schemeClr val="bg1"/>
                </a:solidFill>
              </a:rPr>
              <a:t>deviceName</a:t>
            </a:r>
            <a:r>
              <a:rPr lang="pt-BR" altLang="zh-CN" sz="1600" dirty="0">
                <a:solidFill>
                  <a:schemeClr val="bg1"/>
                </a:solidFill>
              </a:rPr>
              <a:t>\”:\”</a:t>
            </a:r>
            <a:r>
              <a:rPr lang="zh-CN" altLang="pt-BR" sz="1600" dirty="0">
                <a:solidFill>
                  <a:schemeClr val="bg1"/>
                </a:solidFill>
              </a:rPr>
              <a:t>你的设备名</a:t>
            </a:r>
            <a:r>
              <a:rPr lang="pt-BR" altLang="zh-CN" sz="1600" dirty="0">
                <a:solidFill>
                  <a:schemeClr val="bg1"/>
                </a:solidFill>
              </a:rPr>
              <a:t>\”,\”</a:t>
            </a:r>
            <a:r>
              <a:rPr lang="pt-BR" altLang="zh-CN" sz="1600" dirty="0" err="1">
                <a:solidFill>
                  <a:schemeClr val="bg1"/>
                </a:solidFill>
              </a:rPr>
              <a:t>platformName</a:t>
            </a:r>
            <a:r>
              <a:rPr lang="pt-BR" altLang="zh-CN" sz="1600" dirty="0">
                <a:solidFill>
                  <a:schemeClr val="bg1"/>
                </a:solidFill>
              </a:rPr>
              <a:t>\":\"iOS\", \"</a:t>
            </a:r>
            <a:r>
              <a:rPr lang="pt-BR" altLang="zh-CN" sz="1600" dirty="0" err="1">
                <a:solidFill>
                  <a:schemeClr val="bg1"/>
                </a:solidFill>
              </a:rPr>
              <a:t>bundleId</a:t>
            </a:r>
            <a:r>
              <a:rPr lang="pt-BR" altLang="zh-CN" sz="1600" dirty="0">
                <a:solidFill>
                  <a:schemeClr val="bg1"/>
                </a:solidFill>
              </a:rPr>
              <a:t>\”:\”</a:t>
            </a:r>
            <a:r>
              <a:rPr lang="zh-CN" altLang="pt-BR" sz="1600" dirty="0">
                <a:solidFill>
                  <a:schemeClr val="bg1"/>
                </a:solidFill>
              </a:rPr>
              <a:t>待测试的</a:t>
            </a:r>
            <a:r>
              <a:rPr lang="pt-BR" altLang="zh-CN" sz="1600" dirty="0" err="1">
                <a:solidFill>
                  <a:schemeClr val="bg1"/>
                </a:solidFill>
              </a:rPr>
              <a:t>app</a:t>
            </a:r>
            <a:r>
              <a:rPr lang="pt-BR" altLang="zh-CN" sz="1600" dirty="0">
                <a:solidFill>
                  <a:schemeClr val="bg1"/>
                </a:solidFill>
              </a:rPr>
              <a:t> </a:t>
            </a:r>
            <a:r>
              <a:rPr lang="pt-BR" altLang="zh-CN" sz="1600" dirty="0" err="1">
                <a:solidFill>
                  <a:schemeClr val="bg1"/>
                </a:solidFill>
              </a:rPr>
              <a:t>bundleid</a:t>
            </a:r>
            <a:r>
              <a:rPr lang="pt-BR" altLang="zh-CN" sz="1600" dirty="0">
                <a:solidFill>
                  <a:schemeClr val="bg1"/>
                </a:solidFill>
              </a:rPr>
              <a:t>\”\”</a:t>
            </a:r>
            <a:r>
              <a:rPr lang="pt-BR" altLang="zh-CN" sz="1600" dirty="0" err="1">
                <a:solidFill>
                  <a:schemeClr val="bg1"/>
                </a:solidFill>
              </a:rPr>
              <a:t>autoAcceptAlerts</a:t>
            </a:r>
            <a:r>
              <a:rPr lang="pt-BR" altLang="zh-CN" sz="1600" dirty="0">
                <a:solidFill>
                  <a:schemeClr val="bg1"/>
                </a:solidFill>
              </a:rPr>
              <a:t>\":\"false\"}}" \</a:t>
            </a:r>
          </a:p>
          <a:p>
            <a:pPr marL="0" indent="0">
              <a:buNone/>
            </a:pPr>
            <a:r>
              <a:rPr lang="pt-BR" altLang="zh-CN" sz="1600" dirty="0">
                <a:solidFill>
                  <a:schemeClr val="bg1"/>
                </a:solidFill>
              </a:rPr>
              <a:t>  </a:t>
            </a:r>
            <a:r>
              <a:rPr lang="pt-BR" altLang="zh-CN" sz="16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pt-BR" altLang="zh-CN" sz="1600" dirty="0" smtClean="0">
                <a:solidFill>
                  <a:schemeClr val="bg1"/>
                </a:solidFill>
                <a:hlinkClick r:id="rId2"/>
              </a:rPr>
              <a:t>127.0.0.1:8001/wd/hub/monkey</a:t>
            </a:r>
            <a:endParaRPr lang="pt-BR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0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39007"/>
            <a:ext cx="9613861" cy="389718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</a:rPr>
              <a:t>非</a:t>
            </a:r>
            <a:r>
              <a:rPr lang="en-US" altLang="zh-CN" b="1" dirty="0" smtClean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</a:t>
            </a:r>
            <a:r>
              <a:rPr lang="zh-CN" altLang="en-US" b="1" dirty="0" smtClean="0">
                <a:solidFill>
                  <a:schemeClr val="bg1"/>
                </a:solidFill>
              </a:rPr>
              <a:t>模式（手动）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9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</a:rPr>
              <a:t>1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.</a:t>
            </a:r>
            <a:r>
              <a:rPr lang="en-US" altLang="zh-CN" sz="1800" dirty="0" smtClean="0">
                <a:solidFill>
                  <a:schemeClr val="bg1"/>
                </a:solidFill>
              </a:rPr>
              <a:t>XCTestWDUITests/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XCTestWDRunner.swift</a:t>
            </a:r>
            <a:r>
              <a:rPr lang="zh-CN" altLang="en-US" sz="1800" dirty="0" smtClean="0">
                <a:solidFill>
                  <a:schemeClr val="bg1"/>
                </a:solidFill>
              </a:rPr>
              <a:t>，修改 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sevrerMode</a:t>
            </a:r>
            <a:r>
              <a:rPr lang="zh-CN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=</a:t>
            </a:r>
            <a:r>
              <a:rPr lang="zh-CN" altLang="en-US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false</a:t>
            </a: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chemeClr val="bg1"/>
                </a:solidFill>
              </a:rPr>
              <a:t>  </a:t>
            </a:r>
            <a:r>
              <a:rPr lang="en-US" altLang="zh-CN" sz="1800" dirty="0" smtClean="0">
                <a:solidFill>
                  <a:schemeClr val="bg1"/>
                </a:solidFill>
              </a:rPr>
              <a:t>2</a:t>
            </a:r>
            <a:r>
              <a:rPr lang="pt-BR" altLang="zh-CN" sz="1800" dirty="0" smtClean="0">
                <a:solidFill>
                  <a:schemeClr val="bg1"/>
                </a:solidFill>
              </a:rPr>
              <a:t>.</a:t>
            </a:r>
            <a:r>
              <a:rPr lang="pt-BR" altLang="zh-CN" sz="1800" dirty="0" err="1" smtClean="0">
                <a:solidFill>
                  <a:schemeClr val="bg1"/>
                </a:solidFill>
              </a:rPr>
              <a:t>Xcode</a:t>
            </a:r>
            <a:r>
              <a:rPr lang="zh-CN" altLang="pt-BR" sz="1800" dirty="0">
                <a:solidFill>
                  <a:schemeClr val="bg1"/>
                </a:solidFill>
              </a:rPr>
              <a:t>中选择</a:t>
            </a:r>
            <a:r>
              <a:rPr lang="pt-BR" altLang="zh-CN" sz="1800" dirty="0" err="1">
                <a:solidFill>
                  <a:schemeClr val="bg1"/>
                </a:solidFill>
              </a:rPr>
              <a:t>XCTestWDuitest</a:t>
            </a:r>
            <a:r>
              <a:rPr lang="pt-BR" altLang="zh-CN" sz="1800" dirty="0">
                <a:solidFill>
                  <a:schemeClr val="bg1"/>
                </a:solidFill>
              </a:rPr>
              <a:t>-&gt;</a:t>
            </a:r>
            <a:r>
              <a:rPr lang="zh-CN" altLang="pt-BR" sz="1800" dirty="0">
                <a:solidFill>
                  <a:schemeClr val="bg1"/>
                </a:solidFill>
              </a:rPr>
              <a:t>你的测试设备，点击</a:t>
            </a:r>
            <a:r>
              <a:rPr lang="pt-BR" altLang="zh-CN" sz="1800" dirty="0" err="1">
                <a:solidFill>
                  <a:schemeClr val="bg1"/>
                </a:solidFill>
              </a:rPr>
              <a:t>product</a:t>
            </a:r>
            <a:r>
              <a:rPr lang="pt-BR" altLang="zh-CN" sz="1800" dirty="0">
                <a:solidFill>
                  <a:schemeClr val="bg1"/>
                </a:solidFill>
              </a:rPr>
              <a:t>-&gt;</a:t>
            </a:r>
            <a:r>
              <a:rPr lang="pt-BR" altLang="zh-CN" sz="1800" dirty="0" err="1" smtClean="0">
                <a:solidFill>
                  <a:schemeClr val="bg1"/>
                </a:solidFill>
              </a:rPr>
              <a:t>test</a:t>
            </a:r>
            <a:endParaRPr lang="pt-BR" altLang="zh-CN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altLang="zh-CN" sz="1800" b="1" dirty="0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zh-CN" altLang="en-US" b="1" dirty="0">
                <a:solidFill>
                  <a:schemeClr val="bg1"/>
                </a:solidFill>
              </a:rPr>
              <a:t>非</a:t>
            </a:r>
            <a:r>
              <a:rPr lang="en-US" altLang="zh-CN" b="1" dirty="0">
                <a:solidFill>
                  <a:schemeClr val="bg1"/>
                </a:solidFill>
              </a:rPr>
              <a:t>server </a:t>
            </a:r>
            <a:r>
              <a:rPr lang="zh-CN" altLang="en-US" b="1" dirty="0">
                <a:solidFill>
                  <a:schemeClr val="bg1"/>
                </a:solidFill>
              </a:rPr>
              <a:t>请求模式</a:t>
            </a:r>
            <a:r>
              <a:rPr lang="zh-CN" altLang="en-US" b="1" dirty="0">
                <a:solidFill>
                  <a:schemeClr val="bg1"/>
                </a:solidFill>
              </a:rPr>
              <a:t>（命令行）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800" dirty="0"/>
              <a:t> </a:t>
            </a:r>
            <a:r>
              <a:rPr lang="zh-CN" altLang="en-US" sz="1800" dirty="0" smtClean="0"/>
              <a:t>  </a:t>
            </a:r>
            <a:r>
              <a:rPr lang="en-US" altLang="zh-CN" sz="1800" dirty="0" err="1" smtClean="0">
                <a:solidFill>
                  <a:schemeClr val="bg1"/>
                </a:solidFill>
              </a:rPr>
              <a:t>xcodebuild</a:t>
            </a:r>
            <a:r>
              <a:rPr lang="en-US" altLang="zh-CN" sz="1800" dirty="0" smtClean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-project </a:t>
            </a:r>
            <a:r>
              <a:rPr lang="en-US" altLang="zh-CN" sz="1800" dirty="0" err="1">
                <a:solidFill>
                  <a:schemeClr val="bg1"/>
                </a:solidFill>
              </a:rPr>
              <a:t>XCTestWD.xcodeproj</a:t>
            </a:r>
            <a:r>
              <a:rPr lang="en-US" altLang="zh-CN" sz="1800" dirty="0">
                <a:solidFill>
                  <a:schemeClr val="bg1"/>
                </a:solidFill>
              </a:rPr>
              <a:t>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-scheme </a:t>
            </a:r>
            <a:r>
              <a:rPr lang="en-US" altLang="zh-CN" sz="1800" dirty="0" err="1">
                <a:solidFill>
                  <a:schemeClr val="bg1"/>
                </a:solidFill>
              </a:rPr>
              <a:t>XCTestWDUITests</a:t>
            </a:r>
            <a:r>
              <a:rPr lang="en-US" altLang="zh-CN" sz="1800" dirty="0">
                <a:solidFill>
                  <a:schemeClr val="bg1"/>
                </a:solidFill>
              </a:rPr>
              <a:t>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-destination 'platform=</a:t>
            </a:r>
            <a:r>
              <a:rPr lang="en-US" altLang="zh-CN" sz="1800" dirty="0" err="1">
                <a:solidFill>
                  <a:schemeClr val="bg1"/>
                </a:solidFill>
              </a:rPr>
              <a:t>iOS,name</a:t>
            </a:r>
            <a:r>
              <a:rPr lang="en-US" altLang="zh-CN" sz="1800" dirty="0" smtClean="0">
                <a:solidFill>
                  <a:schemeClr val="bg1"/>
                </a:solidFill>
              </a:rPr>
              <a:t>=</a:t>
            </a:r>
            <a:r>
              <a:rPr lang="zh-CN" altLang="pt-BR" sz="1800" dirty="0">
                <a:solidFill>
                  <a:schemeClr val="bg1"/>
                </a:solidFill>
              </a:rPr>
              <a:t>你的测试设备</a:t>
            </a:r>
            <a:r>
              <a:rPr lang="en-US" altLang="zh-CN" sz="1800" dirty="0" smtClean="0">
                <a:solidFill>
                  <a:schemeClr val="bg1"/>
                </a:solidFill>
              </a:rPr>
              <a:t>' \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bg1"/>
                </a:solidFill>
              </a:rPr>
              <a:t>           XCTESTWD_PORT=8001 \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           clean </a:t>
            </a:r>
            <a:r>
              <a:rPr lang="en-US" altLang="zh-CN" sz="1800" dirty="0" smtClean="0">
                <a:solidFill>
                  <a:schemeClr val="bg1"/>
                </a:solidFill>
              </a:rPr>
              <a:t>test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1800" b="1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" y="2039007"/>
            <a:ext cx="7556377" cy="2935329"/>
          </a:xfrm>
          <a:prstGeom prst="rect">
            <a:avLst/>
          </a:prstGeom>
        </p:spPr>
      </p:pic>
      <p:pic>
        <p:nvPicPr>
          <p:cNvPr id="6" name="录屏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931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模拟器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zh-CN" altLang="en-US" b="1" dirty="0" smtClean="0">
                <a:solidFill>
                  <a:schemeClr val="bg1"/>
                </a:solidFill>
              </a:rPr>
              <a:t>源码</a:t>
            </a:r>
            <a:r>
              <a:rPr lang="zh-CN" altLang="en-US" b="1" dirty="0">
                <a:solidFill>
                  <a:schemeClr val="bg1"/>
                </a:solidFill>
              </a:rPr>
              <a:t>打包</a:t>
            </a:r>
            <a:r>
              <a:rPr lang="zh-CN" altLang="en-US" b="1" dirty="0" smtClean="0">
                <a:solidFill>
                  <a:schemeClr val="bg1"/>
                </a:solidFill>
              </a:rPr>
              <a:t>，手动编译</a:t>
            </a:r>
            <a:r>
              <a:rPr lang="zh-CN" altLang="en-US" b="1" dirty="0">
                <a:solidFill>
                  <a:schemeClr val="bg1"/>
                </a:solidFill>
              </a:rPr>
              <a:t>最新代码并安装到模拟器，执行</a:t>
            </a:r>
            <a:r>
              <a:rPr lang="en-US" altLang="zh-CN" b="1" dirty="0" smtClean="0">
                <a:solidFill>
                  <a:schemeClr val="bg1"/>
                </a:solidFill>
              </a:rPr>
              <a:t>monkey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1.cd </a:t>
            </a:r>
            <a:r>
              <a:rPr lang="en-US" altLang="zh-CN" dirty="0">
                <a:solidFill>
                  <a:schemeClr val="bg1"/>
                </a:solidFill>
              </a:rPr>
              <a:t>/Users/</a:t>
            </a:r>
            <a:r>
              <a:rPr lang="en-US" altLang="zh-CN" dirty="0" err="1">
                <a:solidFill>
                  <a:schemeClr val="bg1"/>
                </a:solidFill>
              </a:rPr>
              <a:t>iOS_Team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XiaoYing_AutoBuild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XiaoYingApp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XiaoYing.xcworkspace</a:t>
            </a:r>
            <a:r>
              <a:rPr lang="en-US" altLang="zh-CN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修改</a:t>
            </a:r>
            <a:r>
              <a:rPr lang="en-US" altLang="zh-CN" dirty="0" err="1">
                <a:solidFill>
                  <a:schemeClr val="bg1"/>
                </a:solidFill>
              </a:rPr>
              <a:t>Podfile</a:t>
            </a:r>
            <a:r>
              <a:rPr lang="zh-CN" altLang="en-US" dirty="0">
                <a:solidFill>
                  <a:schemeClr val="bg1"/>
                </a:solidFill>
              </a:rPr>
              <a:t>，修改</a:t>
            </a:r>
            <a:r>
              <a:rPr lang="en-US" altLang="zh-CN" dirty="0">
                <a:solidFill>
                  <a:schemeClr val="bg1"/>
                </a:solidFill>
              </a:rPr>
              <a:t>'</a:t>
            </a:r>
            <a:r>
              <a:rPr lang="en-US" altLang="zh-CN" dirty="0" err="1">
                <a:solidFill>
                  <a:schemeClr val="bg1"/>
                </a:solidFill>
              </a:rPr>
              <a:t>XYPushServer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JPush</a:t>
            </a:r>
            <a:r>
              <a:rPr lang="en-US" altLang="zh-CN" dirty="0">
                <a:solidFill>
                  <a:schemeClr val="bg1"/>
                </a:solidFill>
              </a:rPr>
              <a:t>’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'</a:t>
            </a:r>
            <a:r>
              <a:rPr lang="en-US" altLang="zh-CN" dirty="0" err="1">
                <a:solidFill>
                  <a:schemeClr val="bg1"/>
                </a:solidFill>
              </a:rPr>
              <a:t>XYPushServer</a:t>
            </a:r>
            <a:r>
              <a:rPr lang="en-US" altLang="zh-CN" dirty="0">
                <a:solidFill>
                  <a:schemeClr val="bg1"/>
                </a:solidFill>
              </a:rPr>
              <a:t>/Core'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4.</a:t>
            </a: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zh-CN" altLang="en-US" dirty="0">
                <a:solidFill>
                  <a:schemeClr val="bg1"/>
                </a:solidFill>
              </a:rPr>
              <a:t>终端命令行：</a:t>
            </a:r>
            <a:r>
              <a:rPr lang="en-US" altLang="zh-CN" dirty="0">
                <a:solidFill>
                  <a:schemeClr val="bg1"/>
                </a:solidFill>
              </a:rPr>
              <a:t>pod install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5.</a:t>
            </a:r>
            <a:r>
              <a:rPr lang="zh-CN" altLang="en-US" dirty="0" smtClean="0">
                <a:solidFill>
                  <a:schemeClr val="bg1"/>
                </a:solidFill>
              </a:rPr>
              <a:t>执行</a:t>
            </a:r>
            <a:r>
              <a:rPr lang="zh-CN" altLang="en-US" dirty="0">
                <a:solidFill>
                  <a:schemeClr val="bg1"/>
                </a:solidFill>
              </a:rPr>
              <a:t>完成后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</a:rPr>
              <a:t>Xcode</a:t>
            </a:r>
            <a:r>
              <a:rPr lang="zh-CN" altLang="en-US" dirty="0">
                <a:solidFill>
                  <a:schemeClr val="bg1"/>
                </a:solidFill>
              </a:rPr>
              <a:t>选择模拟器并编译代码执行安装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6.</a:t>
            </a:r>
            <a:r>
              <a:rPr lang="zh-CN" altLang="en-US" dirty="0" smtClean="0">
                <a:solidFill>
                  <a:schemeClr val="bg1"/>
                </a:solidFill>
              </a:rPr>
              <a:t>执行</a:t>
            </a:r>
            <a:r>
              <a:rPr lang="en-US" altLang="zh-CN" dirty="0" smtClean="0">
                <a:solidFill>
                  <a:schemeClr val="bg1"/>
                </a:solidFill>
              </a:rPr>
              <a:t>monkey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缺点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需要</a:t>
            </a:r>
            <a:r>
              <a:rPr lang="zh-CN" altLang="en-US" dirty="0">
                <a:solidFill>
                  <a:schemeClr val="bg1"/>
                </a:solidFill>
              </a:rPr>
              <a:t>源码</a:t>
            </a:r>
            <a:r>
              <a:rPr lang="zh-CN" altLang="en-US" dirty="0" smtClean="0">
                <a:solidFill>
                  <a:schemeClr val="bg1"/>
                </a:solidFill>
              </a:rPr>
              <a:t>打包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模拟器</a:t>
            </a:r>
            <a:r>
              <a:rPr lang="zh-CN" altLang="en-US" dirty="0">
                <a:solidFill>
                  <a:schemeClr val="bg1"/>
                </a:solidFill>
              </a:rPr>
              <a:t>运行比较</a:t>
            </a:r>
            <a:r>
              <a:rPr lang="zh-CN" altLang="en-US" dirty="0" smtClean="0">
                <a:solidFill>
                  <a:schemeClr val="bg1"/>
                </a:solidFill>
              </a:rPr>
              <a:t>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2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6000" dirty="0" smtClean="0"/>
              <a:t>Jenkins </a:t>
            </a:r>
            <a:r>
              <a:rPr lang="zh-CN" altLang="en-US" sz="6000" dirty="0" smtClean="0"/>
              <a:t>部署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2174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定时</a:t>
            </a:r>
            <a:r>
              <a:rPr lang="zh-CN" altLang="en-US" b="1" dirty="0">
                <a:solidFill>
                  <a:schemeClr val="bg1"/>
                </a:solidFill>
              </a:rPr>
              <a:t>检测最新安装</a:t>
            </a:r>
            <a:r>
              <a:rPr lang="zh-CN" altLang="en-US" b="1" dirty="0" smtClean="0">
                <a:solidFill>
                  <a:schemeClr val="bg1"/>
                </a:solidFill>
              </a:rPr>
              <a:t>包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自动</a:t>
            </a:r>
            <a:r>
              <a:rPr lang="zh-CN" altLang="en-US" b="1" dirty="0">
                <a:solidFill>
                  <a:schemeClr val="bg1"/>
                </a:solidFill>
              </a:rPr>
              <a:t>安装待测</a:t>
            </a:r>
            <a:r>
              <a:rPr lang="en-US" altLang="zh-CN" b="1" dirty="0" smtClean="0">
                <a:solidFill>
                  <a:schemeClr val="bg1"/>
                </a:solidFill>
              </a:rPr>
              <a:t>app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执行</a:t>
            </a:r>
            <a:r>
              <a:rPr lang="en-US" altLang="zh-CN" b="1" dirty="0" smtClean="0">
                <a:solidFill>
                  <a:schemeClr val="bg1"/>
                </a:solidFill>
              </a:rPr>
              <a:t>monkey</a:t>
            </a: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解析</a:t>
            </a:r>
            <a:r>
              <a:rPr lang="en-US" altLang="zh-CN" b="1" dirty="0">
                <a:solidFill>
                  <a:schemeClr val="bg1"/>
                </a:solidFill>
              </a:rPr>
              <a:t>crash </a:t>
            </a:r>
            <a:r>
              <a:rPr lang="en-US" altLang="zh-CN" b="1" dirty="0" smtClean="0">
                <a:solidFill>
                  <a:schemeClr val="bg1"/>
                </a:solidFill>
              </a:rPr>
              <a:t>report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b="1" dirty="0" smtClean="0">
                <a:solidFill>
                  <a:schemeClr val="bg1"/>
                </a:solidFill>
              </a:rPr>
              <a:t>地址：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github.com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/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Lemonzhulixin</a:t>
            </a:r>
            <a:r>
              <a:rPr lang="en-US" altLang="zh-CN" b="1" dirty="0">
                <a:solidFill>
                  <a:schemeClr val="bg1"/>
                </a:solidFill>
                <a:hlinkClick r:id="rId2"/>
              </a:rPr>
              <a:t>/iOS-</a:t>
            </a:r>
            <a:r>
              <a:rPr lang="en-US" altLang="zh-CN" b="1" dirty="0" err="1">
                <a:solidFill>
                  <a:schemeClr val="bg1"/>
                </a:solidFill>
                <a:hlinkClick r:id="rId2"/>
              </a:rPr>
              <a:t>monkey.git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0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72000"/>
                <a:lumOff val="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785" y="69226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600" b="1" dirty="0" smtClean="0">
                <a:latin typeface="SimHei" charset="-122"/>
                <a:ea typeface="SimHei" charset="-122"/>
                <a:cs typeface="SimHei" charset="-122"/>
              </a:rPr>
              <a:t>Q&amp;A</a:t>
            </a:r>
            <a:endParaRPr kumimoji="1" lang="zh-CN" altLang="en-US" sz="6600" b="1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94" y="2068830"/>
            <a:ext cx="4818886" cy="45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1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 smtClean="0"/>
              <a:t>环境</a:t>
            </a:r>
            <a:r>
              <a:rPr kumimoji="1" lang="zh-CN" altLang="en-US" sz="6000" dirty="0"/>
              <a:t>配置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1005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4000" dirty="0" err="1" smtClean="0">
                <a:solidFill>
                  <a:schemeClr val="bg1"/>
                </a:solidFill>
              </a:rPr>
              <a:t>Xcode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8.x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or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9.x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（暂不支持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10.x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）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iOS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12.x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以下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iOS</a:t>
            </a:r>
            <a:r>
              <a:rPr kumimoji="1" lang="zh-CN" altLang="en-US" sz="4000" dirty="0">
                <a:solidFill>
                  <a:schemeClr val="bg1"/>
                </a:solidFill>
              </a:rPr>
              <a:t>开发者</a:t>
            </a:r>
            <a:r>
              <a:rPr kumimoji="1" lang="zh-CN" altLang="en-US" sz="4000" dirty="0" smtClean="0">
                <a:solidFill>
                  <a:schemeClr val="bg1"/>
                </a:solidFill>
              </a:rPr>
              <a:t>证书</a:t>
            </a:r>
            <a:endParaRPr kumimoji="1" lang="en-US" altLang="zh-CN" sz="4000" dirty="0" smtClean="0">
              <a:solidFill>
                <a:schemeClr val="bg1"/>
              </a:solidFill>
            </a:endParaRPr>
          </a:p>
          <a:p>
            <a:r>
              <a:rPr kumimoji="1" lang="en-US" altLang="zh-CN" sz="4000" dirty="0" smtClean="0">
                <a:solidFill>
                  <a:schemeClr val="bg1"/>
                </a:solidFill>
              </a:rPr>
              <a:t>Python3.x</a:t>
            </a:r>
            <a:endParaRPr kumimoji="1"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0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Homebrew 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bg1"/>
                </a:solidFill>
              </a:rPr>
              <a:t>usr/bin/ruby -e "$(curl -</a:t>
            </a:r>
            <a:r>
              <a:rPr lang="en-US" altLang="zh-CN" dirty="0" err="1">
                <a:solidFill>
                  <a:schemeClr val="bg1"/>
                </a:solidFill>
              </a:rPr>
              <a:t>fsSL</a:t>
            </a:r>
            <a:r>
              <a:rPr lang="en-US" altLang="zh-CN" dirty="0">
                <a:solidFill>
                  <a:schemeClr val="bg1"/>
                </a:solidFill>
              </a:rPr>
              <a:t> https://raw.githubusercontent.com/Homebrew/install/master/install)"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node.js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smtClean="0">
                <a:solidFill>
                  <a:schemeClr val="bg1"/>
                </a:solidFill>
              </a:rPr>
              <a:t>node</a:t>
            </a:r>
          </a:p>
          <a:p>
            <a:pPr marL="0" indent="0">
              <a:buNone/>
            </a:pP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>
                <a:solidFill>
                  <a:schemeClr val="bg1"/>
                </a:solidFill>
              </a:rPr>
              <a:t> usbmuxd </a:t>
            </a:r>
            <a:r>
              <a:rPr lang="zh-CN" altLang="en-US" b="1" dirty="0">
                <a:solidFill>
                  <a:schemeClr val="bg1"/>
                </a:solidFill>
              </a:rPr>
              <a:t>（通过</a:t>
            </a:r>
            <a:r>
              <a:rPr lang="en-US" altLang="zh-CN" b="1" dirty="0">
                <a:solidFill>
                  <a:schemeClr val="bg1"/>
                </a:solidFill>
              </a:rPr>
              <a:t> USB </a:t>
            </a:r>
            <a:r>
              <a:rPr lang="zh-CN" altLang="en-US" b="1" dirty="0">
                <a:solidFill>
                  <a:schemeClr val="bg1"/>
                </a:solidFill>
              </a:rPr>
              <a:t>通道测试</a:t>
            </a:r>
            <a:r>
              <a:rPr lang="en-US" altLang="zh-CN" b="1" dirty="0">
                <a:solidFill>
                  <a:schemeClr val="bg1"/>
                </a:solidFill>
              </a:rPr>
              <a:t> iOS </a:t>
            </a:r>
            <a:r>
              <a:rPr lang="zh-CN" altLang="en-US" b="1" dirty="0">
                <a:solidFill>
                  <a:schemeClr val="bg1"/>
                </a:solidFill>
              </a:rPr>
              <a:t>真机）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brew install usbmuxd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99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821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ios</a:t>
            </a: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err="1" smtClean="0">
                <a:solidFill>
                  <a:schemeClr val="bg1"/>
                </a:solidFill>
              </a:rPr>
              <a:t>webkit</a:t>
            </a:r>
            <a:r>
              <a:rPr lang="en-US" altLang="zh-CN" b="1" dirty="0" smtClean="0">
                <a:solidFill>
                  <a:schemeClr val="bg1"/>
                </a:solidFill>
              </a:rPr>
              <a:t>-debug-proxy</a:t>
            </a:r>
            <a:r>
              <a:rPr lang="zh-CN" altLang="en-US" b="1" dirty="0" smtClean="0">
                <a:solidFill>
                  <a:schemeClr val="bg1"/>
                </a:solidFill>
              </a:rPr>
              <a:t>（如</a:t>
            </a:r>
            <a:r>
              <a:rPr lang="zh-CN" altLang="en-US" b="1" dirty="0">
                <a:solidFill>
                  <a:schemeClr val="bg1"/>
                </a:solidFill>
              </a:rPr>
              <a:t>应用</a:t>
            </a:r>
            <a:r>
              <a:rPr lang="zh-CN" altLang="en-US" b="1" dirty="0" smtClean="0">
                <a:solidFill>
                  <a:schemeClr val="bg1"/>
                </a:solidFill>
              </a:rPr>
              <a:t>中有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WebView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err="1" smtClean="0">
                <a:solidFill>
                  <a:schemeClr val="bg1"/>
                </a:solidFill>
              </a:rPr>
              <a:t>ios</a:t>
            </a:r>
            <a:r>
              <a:rPr lang="en-US" altLang="zh-CN" dirty="0" smtClean="0">
                <a:solidFill>
                  <a:schemeClr val="bg1"/>
                </a:solidFill>
              </a:rPr>
              <a:t>-</a:t>
            </a:r>
            <a:r>
              <a:rPr lang="en-US" altLang="zh-CN" dirty="0" err="1" smtClean="0">
                <a:solidFill>
                  <a:schemeClr val="bg1"/>
                </a:solidFill>
              </a:rPr>
              <a:t>webkit</a:t>
            </a:r>
            <a:r>
              <a:rPr lang="en-US" altLang="zh-CN" dirty="0" smtClean="0">
                <a:solidFill>
                  <a:schemeClr val="bg1"/>
                </a:solidFill>
              </a:rPr>
              <a:t>-debug-proxy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安装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carthage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zh-CN" altLang="en-US" b="1" dirty="0">
                <a:solidFill>
                  <a:schemeClr val="bg1"/>
                </a:solidFill>
              </a:rPr>
              <a:t>第三方库管理工</a:t>
            </a:r>
            <a:r>
              <a:rPr lang="zh-CN" altLang="en-US" b="1" dirty="0">
                <a:solidFill>
                  <a:schemeClr val="bg1"/>
                </a:solidFill>
              </a:rPr>
              <a:t>具</a:t>
            </a:r>
            <a:r>
              <a:rPr lang="en-US" altLang="zh-CN" b="1" dirty="0">
                <a:solidFill>
                  <a:schemeClr val="bg1"/>
                </a:solidFill>
              </a:rPr>
              <a:t>,</a:t>
            </a:r>
            <a:r>
              <a:rPr lang="zh-CN" altLang="en-US" b="1" dirty="0">
                <a:solidFill>
                  <a:schemeClr val="bg1"/>
                </a:solidFill>
              </a:rPr>
              <a:t>构建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Macaca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XCTestWD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brew </a:t>
            </a:r>
            <a:r>
              <a:rPr lang="en-US" altLang="zh-CN" dirty="0">
                <a:solidFill>
                  <a:schemeClr val="bg1"/>
                </a:solidFill>
              </a:rPr>
              <a:t>install </a:t>
            </a:r>
            <a:r>
              <a:rPr lang="en-US" altLang="zh-CN" dirty="0" err="1" smtClean="0">
                <a:solidFill>
                  <a:schemeClr val="bg1"/>
                </a:solidFill>
              </a:rPr>
              <a:t>carthage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>
                <a:solidFill>
                  <a:schemeClr val="bg1"/>
                </a:solidFill>
              </a:rPr>
              <a:t>ideviceinstaller</a:t>
            </a:r>
            <a:r>
              <a:rPr lang="zh-CN" altLang="en-US" b="1" dirty="0">
                <a:solidFill>
                  <a:schemeClr val="bg1"/>
                </a:solidFill>
              </a:rPr>
              <a:t>库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</a:t>
            </a:r>
            <a:r>
              <a:rPr lang="en-US" altLang="zh-CN" dirty="0">
                <a:solidFill>
                  <a:schemeClr val="bg1"/>
                </a:solidFill>
              </a:rPr>
              <a:t> install ideviceinstaller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brew</a:t>
            </a:r>
            <a:r>
              <a:rPr lang="en-US" altLang="zh-CN" dirty="0">
                <a:solidFill>
                  <a:schemeClr val="bg1"/>
                </a:solidFill>
              </a:rPr>
              <a:t> link --overwrite </a:t>
            </a:r>
            <a:r>
              <a:rPr lang="en-US" altLang="zh-CN" dirty="0" smtClean="0">
                <a:solidFill>
                  <a:schemeClr val="bg1"/>
                </a:solidFill>
              </a:rPr>
              <a:t>ideviceinstaller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安装</a:t>
            </a:r>
            <a:r>
              <a:rPr lang="en-US" altLang="zh-CN" b="1" dirty="0" err="1">
                <a:solidFill>
                  <a:schemeClr val="bg1"/>
                </a:solidFill>
              </a:rPr>
              <a:t>ios</a:t>
            </a:r>
            <a:r>
              <a:rPr lang="en-US" altLang="zh-CN" b="1" dirty="0">
                <a:solidFill>
                  <a:schemeClr val="bg1"/>
                </a:solidFill>
              </a:rPr>
              <a:t>-deploy</a:t>
            </a:r>
            <a:r>
              <a:rPr lang="zh-CN" altLang="en-US" b="1" dirty="0">
                <a:solidFill>
                  <a:schemeClr val="bg1"/>
                </a:solidFill>
              </a:rPr>
              <a:t>库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err="1" smtClean="0">
                <a:solidFill>
                  <a:schemeClr val="bg1"/>
                </a:solidFill>
              </a:rPr>
              <a:t>npm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install -g </a:t>
            </a:r>
            <a:r>
              <a:rPr lang="en-US" altLang="zh-CN" dirty="0" err="1">
                <a:solidFill>
                  <a:schemeClr val="bg1"/>
                </a:solidFill>
              </a:rPr>
              <a:t>ios</a:t>
            </a:r>
            <a:r>
              <a:rPr lang="en-US" altLang="zh-CN" dirty="0">
                <a:solidFill>
                  <a:schemeClr val="bg1"/>
                </a:solidFill>
              </a:rPr>
              <a:t>-deploy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30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脚本配置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4570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脚本配置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获取</a:t>
            </a:r>
            <a:r>
              <a:rPr lang="en-US" altLang="zh-CN" b="1" dirty="0">
                <a:solidFill>
                  <a:schemeClr val="bg1"/>
                </a:solidFill>
              </a:rPr>
              <a:t>monkey</a:t>
            </a:r>
            <a:r>
              <a:rPr lang="zh-CN" altLang="en-US" b="1" dirty="0">
                <a:solidFill>
                  <a:schemeClr val="bg1"/>
                </a:solidFill>
              </a:rPr>
              <a:t>脚本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CN" dirty="0" err="1">
                <a:solidFill>
                  <a:schemeClr val="bg1"/>
                </a:solidFill>
              </a:rPr>
              <a:t>git</a:t>
            </a:r>
            <a:r>
              <a:rPr lang="en-US" altLang="zh-CN" dirty="0">
                <a:solidFill>
                  <a:schemeClr val="bg1"/>
                </a:solidFill>
              </a:rPr>
              <a:t> clone https://</a:t>
            </a:r>
            <a:r>
              <a:rPr lang="en-US" altLang="zh-CN" dirty="0" err="1" smtClean="0">
                <a:solidFill>
                  <a:schemeClr val="bg1"/>
                </a:solidFill>
              </a:rPr>
              <a:t>github.com</a:t>
            </a:r>
            <a:r>
              <a:rPr lang="en-US" altLang="zh-CN" dirty="0" smtClean="0">
                <a:solidFill>
                  <a:schemeClr val="bg1"/>
                </a:solidFill>
              </a:rPr>
              <a:t>/zhangzhao4444/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Fastmonkey.git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切换</a:t>
            </a:r>
            <a:r>
              <a:rPr lang="zh-CN" altLang="en-US" b="1" dirty="0">
                <a:solidFill>
                  <a:schemeClr val="bg1"/>
                </a:solidFill>
              </a:rPr>
              <a:t>工程分支到</a:t>
            </a:r>
            <a:r>
              <a:rPr lang="en-US" altLang="zh-CN" b="1" dirty="0" smtClean="0">
                <a:solidFill>
                  <a:schemeClr val="bg1"/>
                </a:solidFill>
              </a:rPr>
              <a:t>xcode9.x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smtClean="0">
                <a:solidFill>
                  <a:schemeClr val="bg1"/>
                </a:solidFill>
              </a:rPr>
              <a:t>cd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Users/</a:t>
            </a:r>
            <a:r>
              <a:rPr lang="en-US" altLang="zh-CN" dirty="0" err="1" smtClean="0">
                <a:solidFill>
                  <a:schemeClr val="bg1"/>
                </a:solidFill>
              </a:rPr>
              <a:t>xxxxx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CN" dirty="0" err="1" smtClean="0">
                <a:solidFill>
                  <a:schemeClr val="bg1"/>
                </a:solidFill>
              </a:rPr>
              <a:t>git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checkout </a:t>
            </a:r>
            <a:r>
              <a:rPr lang="en-US" altLang="zh-CN" dirty="0" smtClean="0">
                <a:solidFill>
                  <a:schemeClr val="bg1"/>
                </a:solidFill>
              </a:rPr>
              <a:t>xcode9.2</a:t>
            </a:r>
          </a:p>
        </p:txBody>
      </p:sp>
    </p:spTree>
    <p:extLst>
      <p:ext uri="{BB962C8B-B14F-4D97-AF65-F5344CB8AC3E}">
        <p14:creationId xmlns:p14="http://schemas.microsoft.com/office/powerpoint/2010/main" val="76302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脚本配置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05343"/>
            <a:ext cx="9613861" cy="3599316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修改工程依赖包</a:t>
            </a:r>
            <a:r>
              <a:rPr lang="en-US" altLang="zh-CN" b="1" dirty="0" err="1">
                <a:solidFill>
                  <a:schemeClr val="bg1"/>
                </a:solidFill>
              </a:rPr>
              <a:t>Cartfile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smtClean="0">
                <a:solidFill>
                  <a:schemeClr val="bg1"/>
                </a:solidFill>
              </a:rPr>
              <a:t>/Users/xxx/</a:t>
            </a:r>
            <a:r>
              <a:rPr lang="en-US" altLang="zh-CN" dirty="0" err="1" smtClean="0">
                <a:solidFill>
                  <a:schemeClr val="bg1"/>
                </a:solidFill>
              </a:rPr>
              <a:t>Fastmonkey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XCTestWD</a:t>
            </a:r>
            <a:r>
              <a:rPr lang="en-US" altLang="zh-CN" dirty="0" smtClean="0">
                <a:solidFill>
                  <a:schemeClr val="bg1"/>
                </a:solidFill>
              </a:rPr>
              <a:t>-master/</a:t>
            </a:r>
            <a:r>
              <a:rPr lang="en-US" altLang="zh-CN" dirty="0" err="1" smtClean="0">
                <a:solidFill>
                  <a:schemeClr val="bg1"/>
                </a:solidFill>
              </a:rPr>
              <a:t>Cartfile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432937"/>
            <a:ext cx="854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276</TotalTime>
  <Words>529</Words>
  <Application>Microsoft Macintosh PowerPoint</Application>
  <PresentationFormat>宽屏</PresentationFormat>
  <Paragraphs>129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DengXian</vt:lpstr>
      <vt:lpstr>SimHei</vt:lpstr>
      <vt:lpstr>Trebuchet MS</vt:lpstr>
      <vt:lpstr>宋体</vt:lpstr>
      <vt:lpstr>Arial</vt:lpstr>
      <vt:lpstr>柏林</vt:lpstr>
      <vt:lpstr>Fast Monkey</vt:lpstr>
      <vt:lpstr>Fast Monkey介绍</vt:lpstr>
      <vt:lpstr>环境配置</vt:lpstr>
      <vt:lpstr>环境配置</vt:lpstr>
      <vt:lpstr>环境配置</vt:lpstr>
      <vt:lpstr>环境配置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脚本配置</vt:lpstr>
      <vt:lpstr>Monkey 配置</vt:lpstr>
      <vt:lpstr>Monkey 配置</vt:lpstr>
      <vt:lpstr>Monkey 配置</vt:lpstr>
      <vt:lpstr>Monkey 配置</vt:lpstr>
      <vt:lpstr>执行</vt:lpstr>
      <vt:lpstr>执行</vt:lpstr>
      <vt:lpstr>执行</vt:lpstr>
      <vt:lpstr>执行</vt:lpstr>
      <vt:lpstr>Jenkins 部署</vt:lpstr>
      <vt:lpstr>流程</vt:lpstr>
      <vt:lpstr>Q&amp;A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Monkey</dc:title>
  <dc:creator>Microsoft Office 用户</dc:creator>
  <cp:lastModifiedBy>Microsoft Office 用户</cp:lastModifiedBy>
  <cp:revision>299</cp:revision>
  <dcterms:created xsi:type="dcterms:W3CDTF">2018-11-17T01:04:52Z</dcterms:created>
  <dcterms:modified xsi:type="dcterms:W3CDTF">2018-11-17T05:45:41Z</dcterms:modified>
</cp:coreProperties>
</file>